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95" r:id="rId2"/>
    <p:sldId id="296" r:id="rId3"/>
    <p:sldId id="297" r:id="rId4"/>
    <p:sldId id="298" r:id="rId5"/>
    <p:sldId id="299" r:id="rId6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erdi-Don Carlo (2021.12.09)" id="{8F0F1711-9359-4B5E-A126-22EE508933EB}">
          <p14:sldIdLst>
            <p14:sldId id="295"/>
            <p14:sldId id="296"/>
            <p14:sldId id="297"/>
            <p14:sldId id="298"/>
            <p14:sldId id="299"/>
          </p14:sldIdLst>
        </p14:section>
        <p14:section name="Default Section" id="{5A622A62-6A9B-0A4C-8A81-B1652584207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56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10/7/23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974D947-49C8-04A8-CE8B-3DA9A4E82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21" y="1006679"/>
            <a:ext cx="4461578" cy="484464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D987C43-9BDD-1639-AE5D-4C9FC8E4F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26" y="1403210"/>
            <a:ext cx="4057650" cy="485775"/>
          </a:xfrm>
          <a:prstGeom prst="rect">
            <a:avLst/>
          </a:prstGeom>
        </p:spPr>
      </p:pic>
      <p:pic>
        <p:nvPicPr>
          <p:cNvPr id="10" name="Grafik 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29077CDB-3C19-397C-E536-328E5A51CD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1" y="1902136"/>
            <a:ext cx="5126304" cy="3412006"/>
          </a:xfrm>
          <a:prstGeom prst="rect">
            <a:avLst/>
          </a:prstGeom>
        </p:spPr>
      </p:pic>
      <p:pic>
        <p:nvPicPr>
          <p:cNvPr id="11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EB877DBA-4F57-D675-57E5-9CB732C5C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4" y="5454790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902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E9C67AF-7AFD-39AD-9923-8F28E9915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" b="1916"/>
          <a:stretch/>
        </p:blipFill>
        <p:spPr bwMode="auto">
          <a:xfrm>
            <a:off x="20" y="1282"/>
            <a:ext cx="9905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94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außen, Person, Bekleidung enthält.&#10;&#10;Automatisch generierte Beschreibung">
            <a:extLst>
              <a:ext uri="{FF2B5EF4-FFF2-40B4-BE49-F238E27FC236}">
                <a16:creationId xmlns:a16="http://schemas.microsoft.com/office/drawing/2014/main" id="{BCDCDF74-AA8D-9A61-9768-10FF3F020B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7B43F81B-C95D-8BB5-0A45-01302F45AE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r="3" b="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erson, stehend, Tänzer, angezogen enthält.&#10;&#10;Automatisch generierte Beschreibung">
            <a:extLst>
              <a:ext uri="{FF2B5EF4-FFF2-40B4-BE49-F238E27FC236}">
                <a16:creationId xmlns:a16="http://schemas.microsoft.com/office/drawing/2014/main" id="{B1AF3ABD-F32E-547C-E784-52F4B0A0CE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Galerie enthält.&#10;&#10;Automatisch generierte Beschreibung">
            <a:extLst>
              <a:ext uri="{FF2B5EF4-FFF2-40B4-BE49-F238E27FC236}">
                <a16:creationId xmlns:a16="http://schemas.microsoft.com/office/drawing/2014/main" id="{1B8F1367-A8FA-2631-A7FC-272A1D1BD6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9590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Mann, männlich enthält.&#10;&#10;Automatisch generierte Beschreibung">
            <a:extLst>
              <a:ext uri="{FF2B5EF4-FFF2-40B4-BE49-F238E27FC236}">
                <a16:creationId xmlns:a16="http://schemas.microsoft.com/office/drawing/2014/main" id="{ACA8E325-B683-BBC5-3875-45A67872D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BF3DBE34-4650-4EFC-0EB7-2C981B079F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260F4FA-F142-25BE-325D-517FBB09CE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C8452BD-32E8-87B9-1CA1-2063FBF351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07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lb, drinnen enthält.&#10;&#10;Automatisch generierte Beschreibung">
            <a:extLst>
              <a:ext uri="{FF2B5EF4-FFF2-40B4-BE49-F238E27FC236}">
                <a16:creationId xmlns:a16="http://schemas.microsoft.com/office/drawing/2014/main" id="{0CA18E8B-7AD4-14B0-B238-FF53B3FAD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r="2" b="2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31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0</Words>
  <Application>Microsoft Macintosh PowerPoint</Application>
  <PresentationFormat>A4 Paper (210x297 mm)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129</cp:revision>
  <cp:lastPrinted>2023-10-01T19:23:32Z</cp:lastPrinted>
  <dcterms:created xsi:type="dcterms:W3CDTF">2022-11-07T20:45:57Z</dcterms:created>
  <dcterms:modified xsi:type="dcterms:W3CDTF">2023-10-07T21:41:10Z</dcterms:modified>
</cp:coreProperties>
</file>